
<file path=[Content_Types].xml><?xml version="1.0" encoding="utf-8"?>
<Types xmlns="http://schemas.openxmlformats.org/package/2006/content-types">
  <Default Extension="jpeg" ContentType="image/jpeg"/>
  <Default Extension="JPG" ContentType="image/.jp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handoutMasterIdLst>
    <p:handoutMasterId r:id="rId6"/>
  </p:handoutMasterIdLst>
  <p:sldIdLst>
    <p:sldId id="362" r:id="rId4"/>
  </p:sldIdLst>
  <p:sldSz cx="9144000" cy="5143500" type="screen16x9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800000"/>
    <a:srgbClr val="6FBDC3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59"/>
  </p:normalViewPr>
  <p:slideViewPr>
    <p:cSldViewPr showGuides="1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0" Type="http://schemas.openxmlformats.org/officeDocument/2006/relationships/tags" Target="tags/tag2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0F9B84EA-7D68-4D60-9CB1-D50884785D1C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8D4E0FC9-F1F8-4FAE-9988-3BA365CFD46F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5FCA0C4-453F-442E-95D4-0FD7F4D13021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DDF530C-5DD0-4140-A2D2-DD44B98D26AB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40482"/>
            <a:ext cx="2178050" cy="4575572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23850" y="40482"/>
            <a:ext cx="6381750" cy="4575572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87500" y="156528"/>
            <a:ext cx="8229600" cy="85725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23850" y="122158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14850" y="122158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87500" y="156528"/>
            <a:ext cx="8229600" cy="85725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40482"/>
            <a:ext cx="2178050" cy="4575572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23850" y="40482"/>
            <a:ext cx="6381750" cy="4575572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23850" y="122158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14850" y="122158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Line 7"/>
          <p:cNvSpPr/>
          <p:nvPr userDrawn="1"/>
        </p:nvSpPr>
        <p:spPr>
          <a:xfrm>
            <a:off x="0" y="950913"/>
            <a:ext cx="9144000" cy="0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0" name="Rectangle 9"/>
          <p:cNvSpPr>
            <a:spLocks noGrp="1"/>
          </p:cNvSpPr>
          <p:nvPr>
            <p:ph type="title"/>
          </p:nvPr>
        </p:nvSpPr>
        <p:spPr>
          <a:xfrm>
            <a:off x="806450" y="39688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31" name="Rectangle 10"/>
          <p:cNvSpPr>
            <a:spLocks noGrp="1"/>
          </p:cNvSpPr>
          <p:nvPr>
            <p:ph type="body"/>
          </p:nvPr>
        </p:nvSpPr>
        <p:spPr>
          <a:xfrm>
            <a:off x="323850" y="1222375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8E4AAA-BF1F-4261-B243-450996C9E7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3" name="Line 7"/>
          <p:cNvSpPr/>
          <p:nvPr userDrawn="1"/>
        </p:nvSpPr>
        <p:spPr>
          <a:xfrm>
            <a:off x="0" y="950913"/>
            <a:ext cx="9144000" cy="0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4" name="Rectangle 9"/>
          <p:cNvSpPr>
            <a:spLocks noGrp="1"/>
          </p:cNvSpPr>
          <p:nvPr>
            <p:ph type="title"/>
          </p:nvPr>
        </p:nvSpPr>
        <p:spPr>
          <a:xfrm>
            <a:off x="806450" y="39688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5" name="Rectangle 10"/>
          <p:cNvSpPr>
            <a:spLocks noGrp="1"/>
          </p:cNvSpPr>
          <p:nvPr>
            <p:ph type="body"/>
          </p:nvPr>
        </p:nvSpPr>
        <p:spPr>
          <a:xfrm>
            <a:off x="323850" y="1222375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emf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3" name="Picture 3" descr="F:\微信图片_20191123105455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25" y="0"/>
            <a:ext cx="1162050" cy="936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/>
          <a:srcRect b="6682"/>
          <a:stretch>
            <a:fillRect/>
          </a:stretch>
        </p:blipFill>
        <p:spPr>
          <a:xfrm>
            <a:off x="683260" y="1051560"/>
            <a:ext cx="7825740" cy="375285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5556.522834645669,&quot;width&quot;:12324.195275590551}"/>
</p:tagLst>
</file>

<file path=ppt/tags/tag2.xml><?xml version="1.0" encoding="utf-8"?>
<p:tagLst xmlns:p="http://schemas.openxmlformats.org/presentationml/2006/main">
  <p:tag name="COMMONDATA" val="eyJoZGlkIjoiYTU5NjhiNjEyMDkyMWFkMjIyMWM2ZDg3OWU1Y2ExMWEifQ=="/>
</p:tagLst>
</file>

<file path=ppt/theme/theme1.xml><?xml version="1.0" encoding="utf-8"?>
<a:theme xmlns:a="http://schemas.openxmlformats.org/drawingml/2006/main" name="自定义设计方案">
  <a:themeElements>
    <a:clrScheme name="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全屏显示(16:9)</PresentationFormat>
  <Paragraphs>0</Paragraphs>
  <Slides>1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Times New Roman</vt:lpstr>
      <vt:lpstr>黑体</vt:lpstr>
      <vt:lpstr>隶书</vt:lpstr>
      <vt:lpstr>Times New Roman</vt:lpstr>
      <vt:lpstr>Arial Unicode MS</vt:lpstr>
      <vt:lpstr>Calibri</vt:lpstr>
      <vt:lpstr>微软雅黑</vt:lpstr>
      <vt:lpstr>Arial Unicode MS</vt:lpstr>
      <vt:lpstr>自定义设计方案</vt:lpstr>
      <vt:lpstr>1_自定义设计方案</vt:lpstr>
      <vt:lpstr>服务指南</vt:lpstr>
    </vt:vector>
  </TitlesOfParts>
  <Company>spc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公司2011年形势任务教育</dc:title>
  <dc:creator>巫嘉浪</dc:creator>
  <cp:lastModifiedBy>zyq</cp:lastModifiedBy>
  <cp:revision>294</cp:revision>
  <dcterms:created xsi:type="dcterms:W3CDTF">2010-09-01T08:14:00Z</dcterms:created>
  <dcterms:modified xsi:type="dcterms:W3CDTF">2022-08-25T05:58:40Z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2052-11.1.0.12302</vt:lpwstr>
  </property>
  <property fmtid="{D5CDD505-2E9C-101B-9397-08002B2CF9AE}" pid="3" name="ICV">
    <vt:lpwstr>848A23A8779B481398A5A0C63BC04137</vt:lpwstr>
  </property>
</Properties>
</file>